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61889FC-FDF4-4F5D-BDC5-5E20D5F7FAD9}" type="datetimeFigureOut">
              <a:rPr lang="es-CO" smtClean="0"/>
              <a:pPr/>
              <a:t>16/02/2018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E2C016-75BA-4F96-A056-FD4A10A4209A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COMPETENCIAS LABORALES</a:t>
            </a:r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411653"/>
            <a:ext cx="6297809" cy="64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8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Competencias laborales generales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6483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54197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2482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88" y="776288"/>
            <a:ext cx="51530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6715140" y="857232"/>
            <a:ext cx="57150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13" y="919163"/>
            <a:ext cx="52101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4197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148</TotalTime>
  <Words>5</Words>
  <Application>Microsoft Office PowerPoint</Application>
  <PresentationFormat>Presentación en pantalla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Trebuchet MS</vt:lpstr>
      <vt:lpstr>Wingdings</vt:lpstr>
      <vt:lpstr>Wingdings 2</vt:lpstr>
      <vt:lpstr>Opulento</vt:lpstr>
      <vt:lpstr>COMPETENCIAS LABORALES</vt:lpstr>
      <vt:lpstr>Presentación de PowerPoint</vt:lpstr>
      <vt:lpstr>Competencias laborales generales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extension</dc:creator>
  <cp:lastModifiedBy>OyJ</cp:lastModifiedBy>
  <cp:revision>20</cp:revision>
  <dcterms:created xsi:type="dcterms:W3CDTF">2014-04-07T13:53:57Z</dcterms:created>
  <dcterms:modified xsi:type="dcterms:W3CDTF">2018-02-16T17:18:44Z</dcterms:modified>
</cp:coreProperties>
</file>