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825007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MATERIAL POP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2700" dirty="0"/>
              <a:t>El material pop en Colombia se conoce como publicidad en punto de venta haciendo que los productos que se diseñan bajo ese rotulo sean tan </a:t>
            </a:r>
            <a:r>
              <a:rPr lang="es-ES" sz="2700" dirty="0" smtClean="0"/>
              <a:t>variado </a:t>
            </a:r>
            <a:r>
              <a:rPr lang="es-ES" sz="2700" dirty="0"/>
              <a:t>como:</a:t>
            </a:r>
            <a:br>
              <a:rPr lang="es-ES" sz="2700" dirty="0"/>
            </a:br>
            <a:r>
              <a:rPr lang="es-ES" sz="2700" dirty="0"/>
              <a:t>Exhibidores     toma uno   </a:t>
            </a:r>
            <a:r>
              <a:rPr lang="es-ES" sz="2700" dirty="0" smtClean="0"/>
              <a:t>rompe trafico    </a:t>
            </a:r>
            <a:r>
              <a:rPr lang="es-ES" sz="2700" dirty="0"/>
              <a:t>hablador     punta de </a:t>
            </a:r>
            <a:r>
              <a:rPr lang="es-ES" sz="2700" dirty="0" smtClean="0"/>
              <a:t>góndola</a:t>
            </a:r>
            <a:br>
              <a:rPr lang="es-ES" sz="2700" dirty="0" smtClean="0"/>
            </a:br>
            <a:r>
              <a:rPr lang="es-ES" sz="2700" dirty="0" smtClean="0"/>
              <a:t>otros: </a:t>
            </a:r>
            <a:r>
              <a:rPr lang="es-ES" sz="2400" dirty="0"/>
              <a:t>cenefas, carteles</a:t>
            </a:r>
            <a:r>
              <a:rPr lang="es-ES" sz="2400" dirty="0" smtClean="0"/>
              <a:t>, </a:t>
            </a:r>
            <a:r>
              <a:rPr lang="es-ES" sz="2400" dirty="0"/>
              <a:t>heladeras</a:t>
            </a:r>
            <a:r>
              <a:rPr lang="es-ES" sz="2400" dirty="0" smtClean="0"/>
              <a:t>, </a:t>
            </a:r>
            <a:r>
              <a:rPr lang="es-ES" sz="2700" dirty="0"/>
              <a:t/>
            </a:r>
            <a:br>
              <a:rPr lang="es-ES" sz="2700" dirty="0"/>
            </a:br>
            <a:endParaRPr lang="es-ES" sz="2700" dirty="0"/>
          </a:p>
        </p:txBody>
      </p:sp>
    </p:spTree>
    <p:extLst>
      <p:ext uri="{BB962C8B-B14F-4D97-AF65-F5344CB8AC3E}">
        <p14:creationId xmlns:p14="http://schemas.microsoft.com/office/powerpoint/2010/main" val="129142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Debe ser ubicado en el punto de venta del producto publicitado</a:t>
            </a:r>
          </a:p>
          <a:p>
            <a:r>
              <a:rPr lang="es-ES" dirty="0" smtClean="0"/>
              <a:t>Las medidas son consecuentes con el área disponible en punto de venta tanto en dimensiones como en costos</a:t>
            </a:r>
          </a:p>
          <a:p>
            <a:r>
              <a:rPr lang="es-ES" dirty="0" smtClean="0"/>
              <a:t>Posee grafismos publicitarios que refuerzan la identidad de la marca y/o producto</a:t>
            </a:r>
          </a:p>
          <a:p>
            <a:r>
              <a:rPr lang="es-ES" dirty="0" smtClean="0"/>
              <a:t>Responde a condiciones de tendencia, temporadas y modas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918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80635"/>
            <a:ext cx="10364451" cy="1596177"/>
          </a:xfrm>
        </p:spPr>
        <p:txBody>
          <a:bodyPr/>
          <a:lstStyle/>
          <a:p>
            <a:r>
              <a:rPr lang="es-ES" dirty="0"/>
              <a:t>e</a:t>
            </a:r>
            <a:r>
              <a:rPr lang="es-ES" dirty="0" smtClean="0"/>
              <a:t>xhibidor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49393" y="1411835"/>
            <a:ext cx="10363826" cy="3424107"/>
          </a:xfrm>
        </p:spPr>
        <p:txBody>
          <a:bodyPr/>
          <a:lstStyle/>
          <a:p>
            <a:r>
              <a:rPr lang="es-ES" dirty="0" smtClean="0"/>
              <a:t>Su función es exhibir, mostrar, presentar, exponer y proyectar al punto o usuarios, un producto o gama de productos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313" y="2200208"/>
            <a:ext cx="5566629" cy="46577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37" y="2693008"/>
            <a:ext cx="5195354" cy="348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4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160435"/>
            <a:ext cx="10364451" cy="1596177"/>
          </a:xfrm>
        </p:spPr>
        <p:txBody>
          <a:bodyPr/>
          <a:lstStyle/>
          <a:p>
            <a:r>
              <a:rPr lang="es-ES" dirty="0" smtClean="0"/>
              <a:t>TOMA UNO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756612"/>
            <a:ext cx="10363826" cy="4034588"/>
          </a:xfrm>
        </p:spPr>
        <p:txBody>
          <a:bodyPr/>
          <a:lstStyle/>
          <a:p>
            <a:r>
              <a:rPr lang="es-ES" dirty="0" smtClean="0"/>
              <a:t>Objeto sobre el cual se ponen elementos publicitarios como son el </a:t>
            </a:r>
            <a:r>
              <a:rPr lang="es-ES" dirty="0" err="1" smtClean="0"/>
              <a:t>flayer</a:t>
            </a:r>
            <a:r>
              <a:rPr lang="es-ES" dirty="0" smtClean="0"/>
              <a:t>, </a:t>
            </a:r>
            <a:r>
              <a:rPr lang="es-ES" dirty="0" err="1" smtClean="0"/>
              <a:t>brouchure</a:t>
            </a:r>
            <a:r>
              <a:rPr lang="es-ES" dirty="0" smtClean="0"/>
              <a:t> y </a:t>
            </a:r>
            <a:r>
              <a:rPr lang="es-ES" dirty="0" err="1" smtClean="0"/>
              <a:t>stiker</a:t>
            </a:r>
            <a:r>
              <a:rPr lang="es-ES" dirty="0" smtClean="0"/>
              <a:t>, con el fin de presentarlos, mostrarlos o exponerlos al público o usuarios.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82" y="2836089"/>
            <a:ext cx="7364518" cy="40219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1" y="2932189"/>
            <a:ext cx="4075023" cy="377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9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53274"/>
            <a:ext cx="10364451" cy="1596177"/>
          </a:xfrm>
        </p:spPr>
        <p:txBody>
          <a:bodyPr/>
          <a:lstStyle/>
          <a:p>
            <a:r>
              <a:rPr lang="es-ES" dirty="0" smtClean="0"/>
              <a:t>ROMPETRAFICO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56440"/>
            <a:ext cx="10363826" cy="3424107"/>
          </a:xfrm>
        </p:spPr>
        <p:txBody>
          <a:bodyPr/>
          <a:lstStyle/>
          <a:p>
            <a:r>
              <a:rPr lang="es-ES" dirty="0" smtClean="0"/>
              <a:t>Objeto o producto que interrumpe, separa o quebranta el transito o circulación de los usuarios en un punto de venta.  Buscan llamar la atención de los usuarios.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53" y="2146251"/>
            <a:ext cx="6130282" cy="46062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1" y="3404382"/>
            <a:ext cx="5528603" cy="24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s-ES" dirty="0" smtClean="0"/>
              <a:t>hablador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308313"/>
            <a:ext cx="10363826" cy="3424107"/>
          </a:xfrm>
        </p:spPr>
        <p:txBody>
          <a:bodyPr/>
          <a:lstStyle/>
          <a:p>
            <a:r>
              <a:rPr lang="es-ES" dirty="0" smtClean="0"/>
              <a:t>Objeto o producto que expresa por medio de su forma y grafismo publicitarios, características de los productos y servicios publicitarios.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22" y="2735677"/>
            <a:ext cx="5212406" cy="39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3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69418" y="520505"/>
            <a:ext cx="10978240" cy="61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212" y="260759"/>
            <a:ext cx="10364451" cy="1596177"/>
          </a:xfrm>
        </p:spPr>
        <p:txBody>
          <a:bodyPr/>
          <a:lstStyle/>
          <a:p>
            <a:r>
              <a:rPr lang="es-ES" b="1" dirty="0"/>
              <a:t>Puntos de </a:t>
            </a:r>
            <a:r>
              <a:rPr lang="es-ES" b="1" dirty="0" smtClean="0"/>
              <a:t>venta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96949" y="1448972"/>
            <a:ext cx="8117058" cy="5064369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Son </a:t>
            </a:r>
            <a:r>
              <a:rPr lang="es-ES" dirty="0"/>
              <a:t>los espacios destinados a exhibir la mercadería para potenciales compradores. Punto de encuentro para: productos, consumidores y dueños de la superficie. </a:t>
            </a:r>
            <a:br>
              <a:rPr lang="es-ES" dirty="0"/>
            </a:br>
            <a:r>
              <a:rPr lang="es-ES" dirty="0"/>
              <a:t>Consideremos aquí, tres factores importantes a tener en cuenta:</a:t>
            </a:r>
          </a:p>
          <a:p>
            <a:r>
              <a:rPr lang="es-ES" dirty="0"/>
              <a:t>- El punto de venta debe tener </a:t>
            </a:r>
            <a:r>
              <a:rPr lang="es-ES" i="1" dirty="0"/>
              <a:t>animación</a:t>
            </a:r>
            <a:r>
              <a:rPr lang="es-ES" dirty="0"/>
              <a:t>, debe contener una exhibición activa de los artículos. </a:t>
            </a:r>
            <a:br>
              <a:rPr lang="es-ES" dirty="0"/>
            </a:br>
            <a:r>
              <a:rPr lang="es-ES" dirty="0"/>
              <a:t>- Es un </a:t>
            </a:r>
            <a:r>
              <a:rPr lang="es-ES" i="1" dirty="0"/>
              <a:t>espacio de teatralización</a:t>
            </a:r>
            <a:r>
              <a:rPr lang="es-ES" dirty="0"/>
              <a:t>, es una puesta en escena. </a:t>
            </a:r>
            <a:br>
              <a:rPr lang="es-ES" dirty="0"/>
            </a:br>
            <a:r>
              <a:rPr lang="es-ES" dirty="0"/>
              <a:t>- Y por supuesto es un lugar para trabajar la </a:t>
            </a:r>
            <a:r>
              <a:rPr lang="es-ES" i="1" dirty="0"/>
              <a:t>tematización del diseño </a:t>
            </a:r>
            <a:r>
              <a:rPr lang="es-ES" dirty="0"/>
              <a:t>respecto a la fecha del calendario (Pascuas, Fin de año, Halloween, carnaval, semana de la dulzura, semana Santa, día del Padre, Reyes, día del Niño, etc....).</a:t>
            </a:r>
          </a:p>
          <a:p>
            <a:r>
              <a:rPr lang="es-ES" dirty="0"/>
              <a:t>El PDV excede el concepto de lugar de intercambio de productos o servicios para humanizarse: es un espacio lleno de vida. Se convierte en un lugar donde el consumidor puede vivir una experiencia diferente y especial.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320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Visite el centro comercial asignado observe y presente un collage de imágenes en relación con los siguientes aspectos clasificándolos en positivos y por mejorar</a:t>
            </a:r>
          </a:p>
          <a:p>
            <a:r>
              <a:rPr lang="es-ES" dirty="0" smtClean="0"/>
              <a:t>Puesta en escena del punto de venta</a:t>
            </a:r>
          </a:p>
          <a:p>
            <a:r>
              <a:rPr lang="es-ES" dirty="0" smtClean="0"/>
              <a:t>Luces, sonido y otros</a:t>
            </a:r>
          </a:p>
          <a:p>
            <a:r>
              <a:rPr lang="es-ES" dirty="0" smtClean="0"/>
              <a:t>Exhibición de productos</a:t>
            </a:r>
          </a:p>
          <a:p>
            <a:r>
              <a:rPr lang="es-ES" dirty="0" smtClean="0"/>
              <a:t>Material Pop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540283" y="3615397"/>
            <a:ext cx="358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FLAMINGO</a:t>
            </a:r>
          </a:p>
          <a:p>
            <a:r>
              <a:rPr lang="es-ES" dirty="0" smtClean="0"/>
              <a:t>HOME CENTER</a:t>
            </a:r>
          </a:p>
          <a:p>
            <a:r>
              <a:rPr lang="es-ES" dirty="0" smtClean="0"/>
              <a:t>ÉXITO</a:t>
            </a:r>
          </a:p>
          <a:p>
            <a:r>
              <a:rPr lang="es-ES" dirty="0" smtClean="0"/>
              <a:t>ALKOMPRAR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982974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210</TotalTime>
  <Words>240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Gota</vt:lpstr>
      <vt:lpstr>MATERIAL POP  El material pop en Colombia se conoce como publicidad en punto de venta haciendo que los productos que se diseñan bajo ese rotulo sean tan variado como: Exhibidores     toma uno   rompe trafico    hablador     punta de góndola otros: cenefas, carteles, heladeras,  </vt:lpstr>
      <vt:lpstr>características</vt:lpstr>
      <vt:lpstr>exhibidor</vt:lpstr>
      <vt:lpstr>TOMA UNO</vt:lpstr>
      <vt:lpstr>ROMPETRAFICO</vt:lpstr>
      <vt:lpstr>hablador</vt:lpstr>
      <vt:lpstr>Presentación de PowerPoint</vt:lpstr>
      <vt:lpstr>Puntos de venta</vt:lpstr>
      <vt:lpstr>actividad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POP</dc:title>
  <dc:creator>OyJ</dc:creator>
  <cp:lastModifiedBy>OyJ</cp:lastModifiedBy>
  <cp:revision>10</cp:revision>
  <dcterms:created xsi:type="dcterms:W3CDTF">2018-10-26T20:18:42Z</dcterms:created>
  <dcterms:modified xsi:type="dcterms:W3CDTF">2018-10-26T23:49:03Z</dcterms:modified>
</cp:coreProperties>
</file>